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4"/>
  </p:sldMasterIdLst>
  <p:notesMasterIdLst>
    <p:notesMasterId r:id="rId6"/>
  </p:notesMasterIdLst>
  <p:handoutMasterIdLst>
    <p:handoutMasterId r:id="rId7"/>
  </p:handoutMasterIdLst>
  <p:sldIdLst>
    <p:sldId id="263" r:id="rId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B3C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6E95306-38BC-499A-ACB9-ECAC8EF0D1B8}" v="4" dt="2021-12-15T15:56:26.567"/>
  </p1510:revLst>
</p1510:revInfo>
</file>

<file path=ppt/tableStyles.xml><?xml version="1.0" encoding="utf-8"?>
<a:tblStyleLst xmlns:a="http://schemas.openxmlformats.org/drawingml/2006/main" def="{B301B821-A1FF-4177-AEE7-76D212191A09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3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B33BB8-6C7A-4BE0-9B55-9EAC48D52EC6}" type="datetimeFigureOut">
              <a:rPr lang="en-US"/>
              <a:t>9/11/2023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3F7AA83-DE31-4E93-AB07-EF7FB05F6670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22129038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11EF64-F73B-4314-BB6F-BC0937BBDF19}" type="datetimeFigureOut">
              <a:rPr lang="en-US"/>
              <a:t>9/11/2023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5E2820-AFE1-45FA-949E-17BDB534E1DC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157997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3B9702-7FBF-4720-8670-571C5E7EEDDE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7301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7AEA-BBBB-4C9B-AB23-214EAA8AB789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46969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1CA30-F5CD-4CA0-B16A-349C6F830700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014310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3AF48E-ABA0-4B58-B562-D1D7408067C4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51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A5034C-8BD9-4B0C-893B-33834FAB227F}" type="datetime1">
              <a:rPr lang="en-US" smtClean="0"/>
              <a:t>9/11/2023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02229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D787AA-CBCD-47F9-A04C-7106C508CDE4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44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C9DD-75F5-4611-BA0B-CFB1A226639C}" type="datetime1">
              <a:rPr lang="en-US" smtClean="0"/>
              <a:t>9/11/2023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43936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0F1F9-2D3D-4243-878F-D000C3F2A1C4}" type="datetime1">
              <a:rPr lang="en-US" smtClean="0"/>
              <a:t>9/11/2023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0743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ABCBE8-1824-4658-A8BB-BECFAEB7E35A}" type="datetime1">
              <a:rPr lang="en-US" smtClean="0"/>
              <a:t>9/11/2023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8674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CD17-C377-4DE5-9FCA-CC7471605C58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684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BE9F02-BE96-4BAE-86A5-1FA60D24CAE2}" type="datetime1">
              <a:rPr lang="en-US" smtClean="0"/>
              <a:t>9/11/2023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DBFFB2-86D9-4B8F-A59A-553A60B94BBE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103103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B9702-7FBF-4720-8670-571C5E7EEDDE}" type="datetime1">
              <a:rPr lang="en-US" smtClean="0"/>
              <a:pPr/>
              <a:t>9/11/2023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DBFFB2-86D9-4B8F-A59A-553A60B94BB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361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tint val="95000"/>
            <a:satMod val="1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Freeform: Shape 8">
            <a:extLst>
              <a:ext uri="{FF2B5EF4-FFF2-40B4-BE49-F238E27FC236}">
                <a16:creationId xmlns:a16="http://schemas.microsoft.com/office/drawing/2014/main" id="{1DE7243B-5109-444B-8FAF-7437C66BC0E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421332" cy="6858000"/>
          </a:xfrm>
          <a:custGeom>
            <a:avLst/>
            <a:gdLst>
              <a:gd name="connsiteX0" fmla="*/ 4421332 w 4421332"/>
              <a:gd name="connsiteY0" fmla="*/ 0 h 6858000"/>
              <a:gd name="connsiteX1" fmla="*/ 69075 w 4421332"/>
              <a:gd name="connsiteY1" fmla="*/ 0 h 6858000"/>
              <a:gd name="connsiteX2" fmla="*/ 35131 w 4421332"/>
              <a:gd name="connsiteY2" fmla="*/ 267128 h 6858000"/>
              <a:gd name="connsiteX3" fmla="*/ 0 w 4421332"/>
              <a:gd name="connsiteY3" fmla="*/ 962845 h 6858000"/>
              <a:gd name="connsiteX4" fmla="*/ 3276103 w 4421332"/>
              <a:gd name="connsiteY4" fmla="*/ 6782205 h 6858000"/>
              <a:gd name="connsiteX5" fmla="*/ 3407923 w 4421332"/>
              <a:gd name="connsiteY5" fmla="*/ 6858000 h 6858000"/>
              <a:gd name="connsiteX6" fmla="*/ 4421332 w 4421332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421332" h="6858000">
                <a:moveTo>
                  <a:pt x="4421332" y="0"/>
                </a:moveTo>
                <a:lnTo>
                  <a:pt x="69075" y="0"/>
                </a:lnTo>
                <a:lnTo>
                  <a:pt x="35131" y="267128"/>
                </a:lnTo>
                <a:cubicBezTo>
                  <a:pt x="11901" y="495874"/>
                  <a:pt x="0" y="727970"/>
                  <a:pt x="0" y="962845"/>
                </a:cubicBezTo>
                <a:cubicBezTo>
                  <a:pt x="0" y="3429034"/>
                  <a:pt x="1312002" y="5588789"/>
                  <a:pt x="3276103" y="6782205"/>
                </a:cubicBezTo>
                <a:lnTo>
                  <a:pt x="3407923" y="6858000"/>
                </a:lnTo>
                <a:lnTo>
                  <a:pt x="4421332" y="6858000"/>
                </a:lnTo>
                <a:close/>
              </a:path>
            </a:pathLst>
          </a:cu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Freeform: Shape 10">
            <a:extLst>
              <a:ext uri="{FF2B5EF4-FFF2-40B4-BE49-F238E27FC236}">
                <a16:creationId xmlns:a16="http://schemas.microsoft.com/office/drawing/2014/main" id="{4C5D6221-DA7B-4611-AA26-7D8E349FDE9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232227" cy="6858000"/>
          </a:xfrm>
          <a:custGeom>
            <a:avLst/>
            <a:gdLst>
              <a:gd name="connsiteX0" fmla="*/ 0 w 4232227"/>
              <a:gd name="connsiteY0" fmla="*/ 0 h 6858000"/>
              <a:gd name="connsiteX1" fmla="*/ 4161853 w 4232227"/>
              <a:gd name="connsiteY1" fmla="*/ 0 h 6858000"/>
              <a:gd name="connsiteX2" fmla="*/ 4197953 w 4232227"/>
              <a:gd name="connsiteY2" fmla="*/ 284091 h 6858000"/>
              <a:gd name="connsiteX3" fmla="*/ 4232227 w 4232227"/>
              <a:gd name="connsiteY3" fmla="*/ 962844 h 6858000"/>
              <a:gd name="connsiteX4" fmla="*/ 758007 w 4232227"/>
              <a:gd name="connsiteY4" fmla="*/ 6800152 h 6858000"/>
              <a:gd name="connsiteX5" fmla="*/ 645060 w 4232227"/>
              <a:gd name="connsiteY5" fmla="*/ 6858000 h 6858000"/>
              <a:gd name="connsiteX6" fmla="*/ 0 w 4232227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232227" h="6858000">
                <a:moveTo>
                  <a:pt x="0" y="0"/>
                </a:moveTo>
                <a:lnTo>
                  <a:pt x="4161853" y="0"/>
                </a:lnTo>
                <a:lnTo>
                  <a:pt x="4197953" y="284091"/>
                </a:lnTo>
                <a:cubicBezTo>
                  <a:pt x="4220617" y="507260"/>
                  <a:pt x="4232227" y="733696"/>
                  <a:pt x="4232227" y="962844"/>
                </a:cubicBezTo>
                <a:cubicBezTo>
                  <a:pt x="4232227" y="3483472"/>
                  <a:pt x="2827409" y="5675986"/>
                  <a:pt x="758007" y="6800152"/>
                </a:cubicBezTo>
                <a:lnTo>
                  <a:pt x="64506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2720" y="438150"/>
            <a:ext cx="3875405" cy="3101463"/>
          </a:xfrm>
        </p:spPr>
        <p:txBody>
          <a:bodyPr anchor="t">
            <a:normAutofit/>
          </a:bodyPr>
          <a:lstStyle/>
          <a:p>
            <a:r>
              <a:rPr lang="en-US" sz="2400" b="1" dirty="0">
                <a:solidFill>
                  <a:schemeClr val="bg1"/>
                </a:solidFill>
              </a:rPr>
              <a:t>If something doesn’t feel right tell somebody, in a safe way.</a:t>
            </a:r>
            <a:br>
              <a:rPr lang="en-US" sz="2400" b="1" dirty="0">
                <a:solidFill>
                  <a:schemeClr val="bg1"/>
                </a:solidFill>
              </a:rPr>
            </a:br>
            <a:endParaRPr lang="en-US" sz="4000" b="1" dirty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694416" y="676274"/>
            <a:ext cx="3743075" cy="5686425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n-GB" sz="4000" b="0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b="1" dirty="0"/>
          </a:p>
          <a:p>
            <a:pPr marL="388620" indent="-342900"/>
            <a:r>
              <a:rPr lang="en-US" sz="2400" b="1" dirty="0"/>
              <a:t>Not feeling safe</a:t>
            </a:r>
          </a:p>
          <a:p>
            <a:pPr marL="388620" indent="-342900"/>
            <a:r>
              <a:rPr lang="en-US" sz="2400" b="1" dirty="0"/>
              <a:t>Something is worrying you</a:t>
            </a:r>
          </a:p>
          <a:p>
            <a:pPr marL="388620" indent="-342900"/>
            <a:r>
              <a:rPr lang="en-US" sz="2400" b="1" dirty="0"/>
              <a:t>Seeing someone else not being happy</a:t>
            </a:r>
          </a:p>
          <a:p>
            <a:pPr marL="388620" indent="-342900"/>
            <a:r>
              <a:rPr lang="en-US" sz="2400" b="1" dirty="0"/>
              <a:t>Wanting help with something</a:t>
            </a:r>
          </a:p>
          <a:p>
            <a:pPr marL="388620" indent="-342900"/>
            <a:r>
              <a:rPr lang="en-US" sz="2400" b="1" dirty="0"/>
              <a:t>Not feeling listened to</a:t>
            </a:r>
          </a:p>
          <a:p>
            <a:pPr marL="388620" indent="-342900"/>
            <a:r>
              <a:rPr lang="en-US" sz="2400" b="1" dirty="0"/>
              <a:t>Something’s making you feel uncomfortable</a:t>
            </a:r>
          </a:p>
          <a:p>
            <a:pPr marL="388620" indent="-342900"/>
            <a:r>
              <a:rPr lang="en-US" sz="2400" b="1" dirty="0"/>
              <a:t>Something’s just not right</a:t>
            </a:r>
          </a:p>
          <a:p>
            <a:pPr marL="45720" indent="0">
              <a:buNone/>
            </a:pPr>
            <a:endParaRPr lang="en-US" sz="2000" b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902734" y="914399"/>
            <a:ext cx="2546316" cy="4861933"/>
          </a:xfrm>
        </p:spPr>
        <p:txBody>
          <a:bodyPr>
            <a:normAutofit fontScale="92500"/>
          </a:bodyPr>
          <a:lstStyle/>
          <a:p>
            <a:r>
              <a:rPr lang="en-US" sz="2200" b="1" dirty="0"/>
              <a:t>Who can I talk to…..</a:t>
            </a:r>
          </a:p>
          <a:p>
            <a:r>
              <a:rPr lang="en-US" sz="2000" dirty="0" err="1"/>
              <a:t>Mr</a:t>
            </a:r>
            <a:r>
              <a:rPr lang="en-US" sz="2000" dirty="0"/>
              <a:t> </a:t>
            </a:r>
            <a:r>
              <a:rPr lang="en-US" sz="2000" dirty="0" smtClean="0"/>
              <a:t>Cook</a:t>
            </a:r>
            <a:endParaRPr lang="en-US" sz="2000" dirty="0"/>
          </a:p>
          <a:p>
            <a:r>
              <a:rPr lang="en-US" sz="2000" dirty="0" err="1"/>
              <a:t>Mrs</a:t>
            </a:r>
            <a:r>
              <a:rPr lang="en-US" sz="2000" dirty="0"/>
              <a:t> </a:t>
            </a:r>
            <a:r>
              <a:rPr lang="en-US" sz="2000" dirty="0" smtClean="0"/>
              <a:t>Woodford</a:t>
            </a:r>
          </a:p>
          <a:p>
            <a:r>
              <a:rPr lang="en-US" sz="2000" dirty="0" smtClean="0"/>
              <a:t>Teacher</a:t>
            </a:r>
          </a:p>
          <a:p>
            <a:r>
              <a:rPr lang="en-US" sz="2000" dirty="0" smtClean="0"/>
              <a:t>TA</a:t>
            </a:r>
          </a:p>
          <a:p>
            <a:r>
              <a:rPr lang="en-US" sz="2000" dirty="0" smtClean="0"/>
              <a:t>Any other adult within school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</p:txBody>
      </p:sp>
      <p:pic>
        <p:nvPicPr>
          <p:cNvPr id="29" name="Picture 28" descr="Icon&#10;&#10;Description automatically generated">
            <a:extLst>
              <a:ext uri="{FF2B5EF4-FFF2-40B4-BE49-F238E27FC236}">
                <a16:creationId xmlns:a16="http://schemas.microsoft.com/office/drawing/2014/main" id="{BF7EB8D3-6552-42D8-AB66-606720FB4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2719" y="1507040"/>
            <a:ext cx="3238500" cy="3238500"/>
          </a:xfrm>
          <a:prstGeom prst="rect">
            <a:avLst/>
          </a:prstGeom>
        </p:spPr>
      </p:pic>
      <p:pic>
        <p:nvPicPr>
          <p:cNvPr id="35" name="Picture 34" descr="A picture containing shape&#10;&#10;Description automatically generated">
            <a:extLst>
              <a:ext uri="{FF2B5EF4-FFF2-40B4-BE49-F238E27FC236}">
                <a16:creationId xmlns:a16="http://schemas.microsoft.com/office/drawing/2014/main" id="{2D9ECCFF-E8DA-41F6-AE0F-555F762C7D8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82025" y="3800475"/>
            <a:ext cx="3609975" cy="32385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21D00FC0-8849-4170-AA4C-F5AF178BA215}"/>
              </a:ext>
            </a:extLst>
          </p:cNvPr>
          <p:cNvSpPr/>
          <p:nvPr/>
        </p:nvSpPr>
        <p:spPr>
          <a:xfrm>
            <a:off x="4552937" y="676274"/>
            <a:ext cx="3884554" cy="707886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dirty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Arial" panose="020B0604020202020204" pitchFamily="34" charset="0"/>
                <a:cs typeface="Arial" panose="020B0604020202020204" pitchFamily="34" charset="0"/>
              </a:rPr>
              <a:t>Use your voice</a:t>
            </a:r>
            <a:endParaRPr lang="en-GB" sz="40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DD96637-034E-421E-B576-05C0C4A3FFCF}"/>
              </a:ext>
            </a:extLst>
          </p:cNvPr>
          <p:cNvSpPr txBox="1"/>
          <p:nvPr/>
        </p:nvSpPr>
        <p:spPr>
          <a:xfrm>
            <a:off x="9645684" y="4400550"/>
            <a:ext cx="18033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chemeClr val="bg1"/>
                </a:solidFill>
              </a:rPr>
              <a:t>It’s good to talk</a:t>
            </a:r>
          </a:p>
        </p:txBody>
      </p:sp>
    </p:spTree>
    <p:extLst>
      <p:ext uri="{BB962C8B-B14F-4D97-AF65-F5344CB8AC3E}">
        <p14:creationId xmlns:p14="http://schemas.microsoft.com/office/powerpoint/2010/main" val="17020101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Children Happy">
      <a:dk1>
        <a:srgbClr val="595959"/>
      </a:dk1>
      <a:lt1>
        <a:sysClr val="window" lastClr="FFFFFF"/>
      </a:lt1>
      <a:dk2>
        <a:srgbClr val="000000"/>
      </a:dk2>
      <a:lt2>
        <a:srgbClr val="DDDDDD"/>
      </a:lt2>
      <a:accent1>
        <a:srgbClr val="A6B727"/>
      </a:accent1>
      <a:accent2>
        <a:srgbClr val="DF5327"/>
      </a:accent2>
      <a:accent3>
        <a:srgbClr val="FE9E00"/>
      </a:accent3>
      <a:accent4>
        <a:srgbClr val="418AB3"/>
      </a:accent4>
      <a:accent5>
        <a:srgbClr val="D9D66D"/>
      </a:accent5>
      <a:accent6>
        <a:srgbClr val="838383"/>
      </a:accent6>
      <a:hlink>
        <a:srgbClr val="F59E00"/>
      </a:hlink>
      <a:folHlink>
        <a:srgbClr val="B2B2B2"/>
      </a:folHlink>
    </a:clrScheme>
    <a:fontScheme name="Euphemia">
      <a:majorFont>
        <a:latin typeface="Euphemia"/>
        <a:ea typeface=""/>
        <a:cs typeface=""/>
      </a:majorFont>
      <a:minorFont>
        <a:latin typeface="Euphemi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1DE144A41E88042AF64BBDD55416169" ma:contentTypeVersion="16" ma:contentTypeDescription="Create a new document." ma:contentTypeScope="" ma:versionID="2142f8a62155c2ab5d23512d275b51d3">
  <xsd:schema xmlns:xsd="http://www.w3.org/2001/XMLSchema" xmlns:xs="http://www.w3.org/2001/XMLSchema" xmlns:p="http://schemas.microsoft.com/office/2006/metadata/properties" xmlns:ns3="c263b6d3-aeee-4a9d-912c-502c585d935c" xmlns:ns4="68364ad4-fbe3-40e6-af7b-8c24212b5736" targetNamespace="http://schemas.microsoft.com/office/2006/metadata/properties" ma:root="true" ma:fieldsID="558a18efd83dace27c792119348f3acd" ns3:_="" ns4:_="">
    <xsd:import namespace="c263b6d3-aeee-4a9d-912c-502c585d935c"/>
    <xsd:import namespace="68364ad4-fbe3-40e6-af7b-8c24212b573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DateTaken" minOccurs="0"/>
                <xsd:element ref="ns3:MediaServiceObjectDetectorVersion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LengthInSeconds" minOccurs="0"/>
                <xsd:element ref="ns3:MediaServiceLocation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263b6d3-aeee-4a9d-912c-502c585d935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_activity" ma:index="20" nillable="true" ma:displayName="_activity" ma:hidden="true" ma:internalName="_activity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8364ad4-fbe3-40e6-af7b-8c24212b5736" elementFormDefault="qualified">
    <xsd:import namespace="http://schemas.microsoft.com/office/2006/documentManagement/types"/>
    <xsd:import namespace="http://schemas.microsoft.com/office/infopath/2007/PartnerControls"/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263b6d3-aeee-4a9d-912c-502c585d935c" xsi:nil="true"/>
  </documentManagement>
</p:properties>
</file>

<file path=customXml/itemProps1.xml><?xml version="1.0" encoding="utf-8"?>
<ds:datastoreItem xmlns:ds="http://schemas.openxmlformats.org/officeDocument/2006/customXml" ds:itemID="{3DDE9977-5D20-463E-B177-FEB545DA96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263b6d3-aeee-4a9d-912c-502c585d935c"/>
    <ds:schemaRef ds:uri="68364ad4-fbe3-40e6-af7b-8c24212b573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B4F70D0-1392-4192-AB9B-9110EAFED9E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0AAC4A5-57BD-4BAE-914B-B4F42FA8B054}">
  <ds:schemaRefs>
    <ds:schemaRef ds:uri="http://purl.org/dc/dcmitype/"/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www.w3.org/XML/1998/namespace"/>
    <ds:schemaRef ds:uri="http://schemas.openxmlformats.org/package/2006/metadata/core-properties"/>
    <ds:schemaRef ds:uri="http://schemas.microsoft.com/office/infopath/2007/PartnerControls"/>
    <ds:schemaRef ds:uri="68364ad4-fbe3-40e6-af7b-8c24212b5736"/>
    <ds:schemaRef ds:uri="c263b6d3-aeee-4a9d-912c-502c585d935c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138</TotalTime>
  <Words>68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Euphemia</vt:lpstr>
      <vt:lpstr>Office Theme</vt:lpstr>
      <vt:lpstr>If something doesn’t feel right tell somebody, in a safe way.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Speak up and be heard</dc:title>
  <dc:creator>Tinsley, Judith</dc:creator>
  <cp:lastModifiedBy>Sue O'Brien</cp:lastModifiedBy>
  <cp:revision>15</cp:revision>
  <cp:lastPrinted>2023-09-11T14:28:34Z</cp:lastPrinted>
  <dcterms:created xsi:type="dcterms:W3CDTF">2021-12-13T17:22:28Z</dcterms:created>
  <dcterms:modified xsi:type="dcterms:W3CDTF">2023-09-11T14:28:37Z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0x01010061DE144A41E88042AF64BBDD55416169</vt:lpwstr>
  </property>
</Properties>
</file>